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164. VANTUNG AH MIN HONG SAP LAITAK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When the Roll is Called Up Yonder</a:t>
            </a:r>
          </a:p>
          <a:p>
            <a:r>
              <a:rPr lang="en-US" sz="3600" dirty="0"/>
              <a:t>1 Kor. 15:52</a:t>
            </a:r>
          </a:p>
          <a:p>
            <a:r>
              <a:rPr lang="en-US" sz="3600" dirty="0"/>
              <a:t>James M. Black, 1856-1938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Ab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pengkul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za a,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ding hi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hi’ng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tum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ah tum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ding hi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seem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dong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Kidopna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in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hi’ng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124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164. VANTUNG AH MIN HONG SAP LAITAK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2018-10-16T12:36:52Z</dcterms:modified>
</cp:coreProperties>
</file>